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2A29C-D262-4F6C-A3FC-91A13A8448B8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119C7-2AC5-4F5C-A173-AE64A3A10F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119C7-2AC5-4F5C-A173-AE64A3A10FB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F0B14A-EF6B-43AB-9A1F-3E6D0A21205A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400B0B-6DF8-4FE0-8DAD-69E7FBA4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cean </a:t>
            </a:r>
            <a:r>
              <a:rPr lang="en-US" dirty="0" smtClean="0"/>
              <a:t>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0" y="5638800"/>
            <a:ext cx="50292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Small streams in the ocean</a:t>
            </a:r>
            <a:endParaRPr lang="en-US" sz="3200" dirty="0"/>
          </a:p>
        </p:txBody>
      </p:sp>
      <p:pic>
        <p:nvPicPr>
          <p:cNvPr id="1026" name="Picture 2" descr="http://www.physicalgeography.net/fundamentals/images/oceancurren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382000" cy="4038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http://www.physicalgeography.net/fundamentals/images/oceancurrents.gif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Surface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19600" y="1676400"/>
            <a:ext cx="38862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When the top of the ocean water is moved by the wind and the turning of the earth.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362" name="Picture 2" descr="http://1.bp.blogspot.com/_iO4rWKndoMw/Sx7EfjLab1I/AAAAAAAAAB0/zJ_5wnoQcDM/s400/Convection+currents+oce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066800"/>
            <a:ext cx="4052751" cy="5562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934200" y="6396335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http://1.bp.blogspot.com/_iO4rWKndoMw/Sx7EfjLab1I/AAAAAAAAAB0/zJ_5wnoQcDM/s400/Convection+currents+oceans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715000"/>
            <a:ext cx="9144000" cy="83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When the earth turns, it makes the currents turn sideways.</a:t>
            </a:r>
            <a:endParaRPr lang="en-US" sz="2800" dirty="0"/>
          </a:p>
        </p:txBody>
      </p:sp>
      <p:pic>
        <p:nvPicPr>
          <p:cNvPr id="15364" name="Picture 4" descr="http://www.theozonehole.com/images/gaspc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5638800" cy="565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Deflection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91200"/>
            <a:ext cx="8229600" cy="86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currents hit the land, they change direction.</a:t>
            </a:r>
            <a:endParaRPr lang="en-US" dirty="0"/>
          </a:p>
        </p:txBody>
      </p:sp>
      <p:pic>
        <p:nvPicPr>
          <p:cNvPr id="1026" name="Picture 2" descr="http://www.pbs.org/odyssey/images/20031027_daily2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6858000" cy="4251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currents</a:t>
            </a:r>
            <a:endParaRPr lang="en-US" dirty="0"/>
          </a:p>
        </p:txBody>
      </p:sp>
      <p:pic>
        <p:nvPicPr>
          <p:cNvPr id="18434" name="Picture 2" descr="http://oceanexplorer.noaa.gov/explorations/05lostcity/logs/july29/media/ship-rov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5715000" cy="51816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381000" y="3505200"/>
            <a:ext cx="2590800" cy="12192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1066800"/>
            <a:ext cx="251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Movement of water deep in the ocean.  Deep currents are not affected by wind, but by how heavy the water is due to salt content and temperature.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1600</TotalTime>
  <Words>94</Words>
  <Application>Microsoft Office PowerPoint</Application>
  <PresentationFormat>On-screen Show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Currents</vt:lpstr>
      <vt:lpstr>Ocean currents</vt:lpstr>
      <vt:lpstr>Surface current</vt:lpstr>
      <vt:lpstr>Slide 4</vt:lpstr>
      <vt:lpstr>Continental Deflection</vt:lpstr>
      <vt:lpstr>Deep currents</vt:lpstr>
    </vt:vector>
  </TitlesOfParts>
  <Company>Kannapolis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– Section 1  Vocabulary</dc:title>
  <dc:creator>lynn.mallory</dc:creator>
  <cp:lastModifiedBy>sbarton</cp:lastModifiedBy>
  <cp:revision>66</cp:revision>
  <dcterms:created xsi:type="dcterms:W3CDTF">2010-10-25T17:46:07Z</dcterms:created>
  <dcterms:modified xsi:type="dcterms:W3CDTF">2013-03-06T14:39:58Z</dcterms:modified>
</cp:coreProperties>
</file>